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7" r:id="rId4"/>
    <p:sldId id="260" r:id="rId5"/>
    <p:sldId id="262" r:id="rId6"/>
    <p:sldId id="266" r:id="rId7"/>
    <p:sldId id="270" r:id="rId8"/>
    <p:sldId id="272" r:id="rId9"/>
    <p:sldId id="276" r:id="rId10"/>
    <p:sldId id="261" r:id="rId11"/>
    <p:sldId id="271" r:id="rId12"/>
    <p:sldId id="268" r:id="rId13"/>
    <p:sldId id="259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56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85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0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6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49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03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5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0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2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94D8D-DEC5-4E5C-B9A7-0B2502934B02}" type="datetimeFigureOut">
              <a:rPr lang="en-US" smtClean="0"/>
              <a:t>7/8/2013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F6592-1FD4-4B9C-9F68-9F5F6EE788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6" y="20783"/>
            <a:ext cx="9144000" cy="6857999"/>
          </a:xfrm>
          <a:prstGeom prst="rect">
            <a:avLst/>
          </a:prstGeom>
          <a:effectLst/>
        </p:spPr>
      </p:pic>
      <p:sp>
        <p:nvSpPr>
          <p:cNvPr id="3" name="TextBox 2"/>
          <p:cNvSpPr txBox="1"/>
          <p:nvPr/>
        </p:nvSpPr>
        <p:spPr>
          <a:xfrm>
            <a:off x="1371600" y="1295400"/>
            <a:ext cx="67056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199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1148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411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006988"/>
              </p:ext>
            </p:extLst>
          </p:nvPr>
        </p:nvGraphicFramePr>
        <p:xfrm>
          <a:off x="3886200" y="4267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4267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676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078" y="1176831"/>
            <a:ext cx="617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15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9824" y="1196990"/>
            <a:ext cx="2905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136597"/>
            <a:ext cx="472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Blip>
                <a:blip r:embed="rId2"/>
              </a:buBlip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71500" indent="-571500">
              <a:buBlip>
                <a:blip r:embed="rId2"/>
              </a:buBlip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75135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দলিয়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9824" y="5410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3"/>
              </a:buBlip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ধমনীর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447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93621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Blip>
                <a:blip r:embed="rId2"/>
              </a:buBlip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হৃদপিন্ডের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6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49924" y="0"/>
            <a:ext cx="9193924" cy="6884276"/>
          </a:xfrm>
          <a:prstGeom prst="rect">
            <a:avLst/>
          </a:prstGeom>
          <a:ln w="12700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83021" y="304800"/>
            <a:ext cx="7593724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23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6188">
            <a:off x="1596260" y="3313991"/>
            <a:ext cx="6598107" cy="222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4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34" y="2514600"/>
            <a:ext cx="4937166" cy="3867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5240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2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04227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914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6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8400" y="381000"/>
            <a:ext cx="4495800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1752600"/>
            <a:ext cx="6705600" cy="2057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33600" y="762000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2703786"/>
            <a:ext cx="853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00"/>
              </a:buClr>
            </a:pP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এপাঠ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শিখব</a:t>
            </a:r>
            <a:endParaRPr lang="en-US" sz="4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শিরার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ঞ্চালন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FFFF00"/>
              </a:buClr>
            </a:pPr>
            <a:endParaRPr lang="en-US" sz="4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8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545" y="1371600"/>
            <a:ext cx="4650674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2173783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অলিন্দ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77100" y="180445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অলিন্দ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105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39243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58784" y="2426732"/>
            <a:ext cx="2286000" cy="88213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981700" y="2028933"/>
            <a:ext cx="1371600" cy="1119249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447800" y="4648200"/>
            <a:ext cx="3200400" cy="641866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07281" y="4114800"/>
            <a:ext cx="1447800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755081" y="4800600"/>
            <a:ext cx="123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কার্ডিয়াক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পেশি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" y="6096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চেস্টা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679981" y="2324307"/>
            <a:ext cx="432238" cy="68283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58000" y="2374514"/>
            <a:ext cx="357164" cy="168601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62800" y="218984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ফুসফুসীয়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6248400" y="3308866"/>
            <a:ext cx="1219200" cy="1963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467600" y="3148182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দ্বিপত্রী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কপাটিকা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>
            <a:endCxn id="16" idx="1"/>
          </p:cNvCxnSpPr>
          <p:nvPr/>
        </p:nvCxnSpPr>
        <p:spPr>
          <a:xfrm flipV="1">
            <a:off x="6248400" y="4985266"/>
            <a:ext cx="1506681" cy="12013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676400" y="3771900"/>
            <a:ext cx="22098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3601192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ত্রপত্রী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কপাটিকা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893125" y="3970524"/>
            <a:ext cx="3276600" cy="449076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44236" y="4234934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ব্যবধায়ক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6" name="Straight Connector 35"/>
          <p:cNvCxnSpPr>
            <a:endCxn id="41" idx="1"/>
          </p:cNvCxnSpPr>
          <p:nvPr/>
        </p:nvCxnSpPr>
        <p:spPr>
          <a:xfrm flipV="1">
            <a:off x="6307280" y="1507987"/>
            <a:ext cx="975758" cy="4811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283038" y="1317486"/>
            <a:ext cx="1485900" cy="381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ফুসফুসিয়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flipH="1" flipV="1">
            <a:off x="1676400" y="1905000"/>
            <a:ext cx="1447800" cy="55381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28600" y="1698487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উর্ধ্বমহাশিরা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1893125" y="5290066"/>
            <a:ext cx="1383475" cy="6096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14400" y="5715000"/>
            <a:ext cx="117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নিম্নমহাশিরা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786882" y="1507986"/>
            <a:ext cx="851918" cy="296465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38800" y="1317486"/>
            <a:ext cx="1041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অ্যাওর্টা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1893125" y="2743200"/>
            <a:ext cx="3212275" cy="30480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2400" y="2895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অর্ধচন্দ্রাকৃতিকপাটিকা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8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6" grpId="0"/>
      <p:bldP spid="20" grpId="0"/>
      <p:bldP spid="14" grpId="0"/>
      <p:bldP spid="22" grpId="0"/>
      <p:bldP spid="29" grpId="0"/>
      <p:bldP spid="34" grpId="0"/>
      <p:bldP spid="41" grpId="0"/>
      <p:bldP spid="45" grpId="0"/>
      <p:bldP spid="48" grpId="0"/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538287"/>
            <a:ext cx="52768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423" y="838200"/>
            <a:ext cx="4205177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10744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ood Carcul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Carcular</Template>
  <TotalTime>250</TotalTime>
  <Words>127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Blood Carcular</vt:lpstr>
      <vt:lpstr>Package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Arko</dc:creator>
  <cp:lastModifiedBy>Arko</cp:lastModifiedBy>
  <cp:revision>40</cp:revision>
  <dcterms:created xsi:type="dcterms:W3CDTF">2013-07-04T15:29:26Z</dcterms:created>
  <dcterms:modified xsi:type="dcterms:W3CDTF">2013-07-08T11:33:15Z</dcterms:modified>
</cp:coreProperties>
</file>